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93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47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15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3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13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50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9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17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9625-6196-4AF5-BF8D-27FE955006D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EB252-C5CD-4C54-8463-333D70EB5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05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91987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To be Autistic: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1485"/>
            <a:ext cx="10515600" cy="48354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600" dirty="0">
              <a:latin typeface="Century Gothic" panose="020B0502020202020204" pitchFamily="34" charset="0"/>
            </a:endParaRPr>
          </a:p>
          <a:p>
            <a:endParaRPr lang="en-GB" sz="2600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B97C8FF-4923-4C6D-A528-1595DCAD8967}"/>
              </a:ext>
            </a:extLst>
          </p:cNvPr>
          <p:cNvSpPr txBox="1">
            <a:spLocks/>
          </p:cNvSpPr>
          <p:nvPr/>
        </p:nvSpPr>
        <p:spPr>
          <a:xfrm>
            <a:off x="838200" y="1106041"/>
            <a:ext cx="10515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Autistic experience/to be Autistic: 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“[A] neurodevelopmental difference, where Autistic brains work differently to non-autistic people. ​There are as many different brains and ways of experiencing the world as there are different bodies. ​ There is a variety of Autistic people, just as there is a variety of non-autistic people, but all Autistic people share some similarities. ​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These similarities include ​differences in experience of the sensory world, ​communication, ​thinking, socialising and moving​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Dr Chloe Farahar Aucademy 2021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24E415-24B4-F650-9492-DA3010D49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6586" y="4744279"/>
            <a:ext cx="3158002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8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To be Autistic: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Autistic:</dc:title>
  <dc:creator>Tigger Pritchard Bridging The Neurodivide</dc:creator>
  <cp:lastModifiedBy>Tigger Pritchard Bridging The Neurodivide</cp:lastModifiedBy>
  <cp:revision>1</cp:revision>
  <dcterms:created xsi:type="dcterms:W3CDTF">2023-11-27T14:47:31Z</dcterms:created>
  <dcterms:modified xsi:type="dcterms:W3CDTF">2023-11-27T14:47:41Z</dcterms:modified>
</cp:coreProperties>
</file>